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1" r:id="rId4"/>
    <p:sldId id="266" r:id="rId5"/>
    <p:sldId id="260" r:id="rId6"/>
    <p:sldId id="264" r:id="rId7"/>
    <p:sldId id="263" r:id="rId8"/>
    <p:sldId id="257" r:id="rId9"/>
    <p:sldId id="258" r:id="rId10"/>
    <p:sldId id="267" r:id="rId11"/>
    <p:sldId id="265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41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6FE92-4E64-4EDE-A10E-56358C810A5A}" type="datetimeFigureOut">
              <a:rPr lang="en-US" smtClean="0"/>
              <a:pPr/>
              <a:t>7/7/2010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26142-DCA2-4D07-BA83-ECDACCCD8B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6FE92-4E64-4EDE-A10E-56358C810A5A}" type="datetimeFigureOut">
              <a:rPr lang="en-US" smtClean="0"/>
              <a:pPr/>
              <a:t>7/7/2010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26142-DCA2-4D07-BA83-ECDACCCD8B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6FE92-4E64-4EDE-A10E-56358C810A5A}" type="datetimeFigureOut">
              <a:rPr lang="en-US" smtClean="0"/>
              <a:pPr/>
              <a:t>7/7/2010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26142-DCA2-4D07-BA83-ECDACCCD8B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6FE92-4E64-4EDE-A10E-56358C810A5A}" type="datetimeFigureOut">
              <a:rPr lang="en-US" smtClean="0"/>
              <a:pPr/>
              <a:t>7/7/2010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26142-DCA2-4D07-BA83-ECDACCCD8B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6FE92-4E64-4EDE-A10E-56358C810A5A}" type="datetimeFigureOut">
              <a:rPr lang="en-US" smtClean="0"/>
              <a:pPr/>
              <a:t>7/7/2010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26142-DCA2-4D07-BA83-ECDACCCD8B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6FE92-4E64-4EDE-A10E-56358C810A5A}" type="datetimeFigureOut">
              <a:rPr lang="en-US" smtClean="0"/>
              <a:pPr/>
              <a:t>7/7/2010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26142-DCA2-4D07-BA83-ECDACCCD8B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6FE92-4E64-4EDE-A10E-56358C810A5A}" type="datetimeFigureOut">
              <a:rPr lang="en-US" smtClean="0"/>
              <a:pPr/>
              <a:t>7/7/2010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26142-DCA2-4D07-BA83-ECDACCCD8B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6FE92-4E64-4EDE-A10E-56358C810A5A}" type="datetimeFigureOut">
              <a:rPr lang="en-US" smtClean="0"/>
              <a:pPr/>
              <a:t>7/7/2010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26142-DCA2-4D07-BA83-ECDACCCD8B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6FE92-4E64-4EDE-A10E-56358C810A5A}" type="datetimeFigureOut">
              <a:rPr lang="en-US" smtClean="0"/>
              <a:pPr/>
              <a:t>7/7/2010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2D26142-DCA2-4D07-BA83-ECDACCCD8BB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6FE92-4E64-4EDE-A10E-56358C810A5A}" type="datetimeFigureOut">
              <a:rPr lang="en-US" smtClean="0"/>
              <a:pPr/>
              <a:t>7/7/2010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26142-DCA2-4D07-BA83-ECDACCCD8B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6FE92-4E64-4EDE-A10E-56358C810A5A}" type="datetimeFigureOut">
              <a:rPr lang="en-US" smtClean="0"/>
              <a:pPr/>
              <a:t>7/7/2010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26142-DCA2-4D07-BA83-ECDACCCD8BB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A36FE92-4E64-4EDE-A10E-56358C810A5A}" type="datetimeFigureOut">
              <a:rPr lang="en-US" smtClean="0"/>
              <a:pPr/>
              <a:t>7/7/2010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2D26142-DCA2-4D07-BA83-ECDACCCD8BB0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lFZ0z5Fm-Ng&amp;feature=related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ivermarket.info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acebook.com/ExperienceLR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twitter.com/Rivermarket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animoto.com/play/umgZRQ17RBOyI1A1l9TKXA" TargetMode="External"/><Relationship Id="rId2" Type="http://schemas.openxmlformats.org/officeDocument/2006/relationships/hyperlink" Target="http://www.elocallink.tv/zmag/arhospitality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lickr.com/photos/lrcvb/sets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4038600"/>
          </a:xfrm>
        </p:spPr>
        <p:txBody>
          <a:bodyPr>
            <a:normAutofit/>
          </a:bodyPr>
          <a:lstStyle/>
          <a:p>
            <a:r>
              <a:rPr lang="en-US" sz="9600" dirty="0" smtClean="0"/>
              <a:t>Social Media Revolution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05400"/>
            <a:ext cx="7772400" cy="1371600"/>
          </a:xfrm>
        </p:spPr>
        <p:txBody>
          <a:bodyPr>
            <a:normAutofit/>
          </a:bodyPr>
          <a:lstStyle/>
          <a:p>
            <a:pPr algn="ctr"/>
            <a:r>
              <a:rPr lang="en-US" i="1" dirty="0" smtClean="0">
                <a:hlinkClick r:id="rId2"/>
              </a:rPr>
              <a:t>http://www.youtube.com/watch?v=lFZ0z5Fm-Ng&amp;feature=related</a:t>
            </a:r>
            <a:endParaRPr lang="en-US" i="1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ocial-medi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8123" y="914400"/>
            <a:ext cx="8454775" cy="5562600"/>
          </a:xfrm>
        </p:spPr>
      </p:pic>
    </p:spTree>
  </p:cSld>
  <p:clrMapOvr>
    <a:masterClrMapping/>
  </p:clrMapOvr>
  <p:transition spd="slow" advClick="0" advTm="15000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5017" y="914400"/>
            <a:ext cx="8620391" cy="5638800"/>
          </a:xfrm>
          <a:prstGeom prst="rect">
            <a:avLst/>
          </a:prstGeom>
        </p:spPr>
      </p:pic>
    </p:spTree>
  </p:cSld>
  <p:clrMapOvr>
    <a:masterClrMapping/>
  </p:clrMapOvr>
  <p:transition spd="slow" advClick="0" advTm="15000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952500"/>
            <a:ext cx="8610600" cy="5735894"/>
          </a:xfrm>
          <a:prstGeom prst="rect">
            <a:avLst/>
          </a:prstGeom>
        </p:spPr>
      </p:pic>
    </p:spTree>
  </p:cSld>
  <p:clrMapOvr>
    <a:masterClrMapping/>
  </p:clrMapOvr>
  <p:transition spd="slow" advClick="0" advTm="15000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ocial-media-landscap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990600"/>
            <a:ext cx="8458199" cy="5638800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Social Media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FREE!</a:t>
            </a:r>
          </a:p>
          <a:p>
            <a:r>
              <a:rPr lang="en-US" sz="3600" dirty="0" smtClean="0"/>
              <a:t>Increased visibility and </a:t>
            </a:r>
            <a:r>
              <a:rPr lang="en-US" sz="3600" dirty="0" smtClean="0"/>
              <a:t>familiarity</a:t>
            </a:r>
          </a:p>
          <a:p>
            <a:r>
              <a:rPr lang="en-US" sz="3600" dirty="0" smtClean="0"/>
              <a:t>Engaged and interested audiences</a:t>
            </a:r>
            <a:endParaRPr lang="en-US" sz="3600" dirty="0" smtClean="0"/>
          </a:p>
          <a:p>
            <a:r>
              <a:rPr lang="en-US" sz="3600" dirty="0" smtClean="0"/>
              <a:t>Increased referrals through 3</a:t>
            </a:r>
            <a:r>
              <a:rPr lang="en-US" sz="3600" baseline="30000" dirty="0" smtClean="0"/>
              <a:t>rd</a:t>
            </a:r>
            <a:r>
              <a:rPr lang="en-US" sz="3600" dirty="0" smtClean="0"/>
              <a:t> party validation</a:t>
            </a:r>
          </a:p>
          <a:p>
            <a:r>
              <a:rPr lang="en-US" sz="3600" dirty="0" smtClean="0"/>
              <a:t>Creating new relationships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Provide a Share tool</a:t>
            </a:r>
          </a:p>
          <a:p>
            <a:r>
              <a:rPr lang="en-US" sz="3600" dirty="0" smtClean="0"/>
              <a:t>Promote the outlets you use</a:t>
            </a:r>
          </a:p>
          <a:p>
            <a:r>
              <a:rPr lang="en-US" sz="3600" dirty="0" smtClean="0">
                <a:hlinkClick r:id="rId2"/>
              </a:rPr>
              <a:t>www.RiverMarket.info</a:t>
            </a:r>
            <a:endParaRPr lang="en-US" sz="36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Facebook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600" dirty="0" smtClean="0"/>
              <a:t>Uses</a:t>
            </a:r>
          </a:p>
          <a:p>
            <a:pPr lvl="1"/>
            <a:r>
              <a:rPr lang="en-US" sz="3600" dirty="0" smtClean="0"/>
              <a:t>Publicizing your name, message and services</a:t>
            </a:r>
          </a:p>
          <a:p>
            <a:pPr lvl="1"/>
            <a:r>
              <a:rPr lang="en-US" sz="3600" dirty="0" smtClean="0"/>
              <a:t>Blog </a:t>
            </a:r>
            <a:r>
              <a:rPr lang="en-US" sz="3600" dirty="0" smtClean="0"/>
              <a:t>or Discussion Board</a:t>
            </a:r>
          </a:p>
          <a:p>
            <a:pPr lvl="1"/>
            <a:r>
              <a:rPr lang="en-US" sz="3600" dirty="0" smtClean="0"/>
              <a:t>Event calendar</a:t>
            </a:r>
          </a:p>
          <a:p>
            <a:pPr lvl="1"/>
            <a:r>
              <a:rPr lang="en-US" sz="3600" dirty="0" smtClean="0"/>
              <a:t>Post </a:t>
            </a:r>
            <a:r>
              <a:rPr lang="en-US" sz="3600" dirty="0" smtClean="0"/>
              <a:t>photos and videos</a:t>
            </a:r>
          </a:p>
          <a:p>
            <a:pPr lvl="1"/>
            <a:r>
              <a:rPr lang="en-US" sz="3600" dirty="0" smtClean="0">
                <a:hlinkClick r:id="rId2"/>
              </a:rPr>
              <a:t>http://www.facebook.com/ExperienceLR</a:t>
            </a:r>
            <a:endParaRPr lang="en-US" sz="3600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Twitter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Uses</a:t>
            </a:r>
          </a:p>
          <a:p>
            <a:pPr lvl="1"/>
            <a:r>
              <a:rPr lang="en-US" sz="3600" dirty="0" smtClean="0"/>
              <a:t>Call to action</a:t>
            </a:r>
          </a:p>
          <a:p>
            <a:pPr lvl="1"/>
            <a:r>
              <a:rPr lang="en-US" sz="3600" dirty="0" smtClean="0"/>
              <a:t>Immediate information</a:t>
            </a:r>
          </a:p>
          <a:p>
            <a:pPr lvl="1"/>
            <a:r>
              <a:rPr lang="en-US" sz="3600" dirty="0" smtClean="0"/>
              <a:t>Reminders</a:t>
            </a:r>
          </a:p>
          <a:p>
            <a:pPr lvl="1"/>
            <a:r>
              <a:rPr lang="en-US" sz="3600" dirty="0" smtClean="0"/>
              <a:t>Frequent, short messages</a:t>
            </a:r>
          </a:p>
          <a:p>
            <a:pPr lvl="1"/>
            <a:r>
              <a:rPr lang="en-US" sz="3600" dirty="0" smtClean="0">
                <a:hlinkClick r:id="rId2"/>
              </a:rPr>
              <a:t>http://twitter.com/Rivermarket</a:t>
            </a:r>
            <a:endParaRPr lang="en-US" sz="3600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Videos &amp; Podcasts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Holds people’s attention</a:t>
            </a:r>
          </a:p>
          <a:p>
            <a:r>
              <a:rPr lang="en-US" sz="3600" dirty="0" smtClean="0"/>
              <a:t>YouTube</a:t>
            </a:r>
          </a:p>
          <a:p>
            <a:r>
              <a:rPr lang="en-US" sz="3600" dirty="0" smtClean="0"/>
              <a:t>No videos, no problem</a:t>
            </a:r>
          </a:p>
          <a:p>
            <a:r>
              <a:rPr lang="en-US" sz="3600" dirty="0" smtClean="0"/>
              <a:t>CGI </a:t>
            </a:r>
            <a:r>
              <a:rPr lang="en-US" sz="3600" dirty="0" smtClean="0"/>
              <a:t>Communications </a:t>
            </a:r>
            <a:r>
              <a:rPr lang="en-US" dirty="0" smtClean="0"/>
              <a:t>- </a:t>
            </a:r>
            <a:r>
              <a:rPr lang="en-US" sz="1200" dirty="0" smtClean="0">
                <a:hlinkClick r:id="rId2"/>
              </a:rPr>
              <a:t>http://www.elocallink.tv/zmag/arhospitality</a:t>
            </a:r>
            <a:r>
              <a:rPr lang="en-US" sz="1200" dirty="0" smtClean="0">
                <a:hlinkClick r:id="rId2"/>
              </a:rPr>
              <a:t>/</a:t>
            </a:r>
            <a:r>
              <a:rPr lang="en-US" sz="1200" dirty="0" smtClean="0"/>
              <a:t> </a:t>
            </a:r>
          </a:p>
          <a:p>
            <a:r>
              <a:rPr lang="en-US" sz="3600" dirty="0" smtClean="0"/>
              <a:t>Animoto.com</a:t>
            </a:r>
            <a:r>
              <a:rPr lang="en-US" dirty="0" smtClean="0"/>
              <a:t> - </a:t>
            </a:r>
            <a:r>
              <a:rPr lang="en-US" sz="1600" u="sng" dirty="0" smtClean="0">
                <a:hlinkClick r:id="rId3"/>
              </a:rPr>
              <a:t>http://animoto.com/play/umgZRQ17RBOyI1A1l9TKXA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Flickr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Photo Sharing</a:t>
            </a:r>
          </a:p>
          <a:p>
            <a:r>
              <a:rPr lang="en-US" sz="3600" dirty="0" smtClean="0"/>
              <a:t>Pictures say it all</a:t>
            </a:r>
          </a:p>
          <a:p>
            <a:r>
              <a:rPr lang="en-US" sz="3600" dirty="0" smtClean="0"/>
              <a:t>Create Photo Albums</a:t>
            </a:r>
          </a:p>
          <a:p>
            <a:r>
              <a:rPr lang="en-US" sz="3200" dirty="0" smtClean="0">
                <a:hlinkClick r:id="rId2"/>
              </a:rPr>
              <a:t>http://www.flickr.com/photos/lrcvb/sets</a:t>
            </a:r>
            <a:endParaRPr lang="en-US" sz="3200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LinkedIn</a:t>
            </a:r>
          </a:p>
          <a:p>
            <a:r>
              <a:rPr lang="en-US" sz="3600" dirty="0" smtClean="0"/>
              <a:t>Blogs</a:t>
            </a:r>
          </a:p>
          <a:p>
            <a:r>
              <a:rPr lang="en-US" sz="3600" dirty="0" smtClean="0"/>
              <a:t>Mobile Applications</a:t>
            </a:r>
          </a:p>
          <a:p>
            <a:endParaRPr lang="en-US" sz="36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4038600"/>
          </a:xfrm>
        </p:spPr>
        <p:txBody>
          <a:bodyPr>
            <a:normAutofit/>
          </a:bodyPr>
          <a:lstStyle/>
          <a:p>
            <a:pPr algn="ctr"/>
            <a:r>
              <a:rPr lang="en-US" sz="9600" dirty="0" smtClean="0"/>
              <a:t>Questions?</a:t>
            </a:r>
            <a:endParaRPr lang="en-US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404</TotalTime>
  <Words>122</Words>
  <Application>Microsoft Office PowerPoint</Application>
  <PresentationFormat>On-screen Show (4:3)</PresentationFormat>
  <Paragraphs>42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Flow</vt:lpstr>
      <vt:lpstr>Social Media Revolution</vt:lpstr>
      <vt:lpstr>Slide 2</vt:lpstr>
      <vt:lpstr>Slide 3</vt:lpstr>
      <vt:lpstr>Slide 4</vt:lpstr>
      <vt:lpstr>Slide 5</vt:lpstr>
      <vt:lpstr>Benefits of Social Media </vt:lpstr>
      <vt:lpstr>Sharing</vt:lpstr>
      <vt:lpstr>Facebook</vt:lpstr>
      <vt:lpstr>Twitter</vt:lpstr>
      <vt:lpstr>Videos &amp; Podcasts </vt:lpstr>
      <vt:lpstr>Flickr</vt:lpstr>
      <vt:lpstr>Additional Tools</vt:lpstr>
      <vt:lpstr>Questions?</vt:lpstr>
    </vt:vector>
  </TitlesOfParts>
  <Company>LRCVB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</dc:creator>
  <cp:lastModifiedBy>gh</cp:lastModifiedBy>
  <cp:revision>37</cp:revision>
  <dcterms:created xsi:type="dcterms:W3CDTF">2010-07-06T18:15:06Z</dcterms:created>
  <dcterms:modified xsi:type="dcterms:W3CDTF">2010-07-07T19:32:48Z</dcterms:modified>
</cp:coreProperties>
</file>